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  <p:sldId id="28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4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DEA574B7-9967-4FC7-B1F9-19A49B404992}"/>
              </a:ext>
            </a:extLst>
          </p:cNvPr>
          <p:cNvSpPr txBox="1">
            <a:spLocks/>
          </p:cNvSpPr>
          <p:nvPr/>
        </p:nvSpPr>
        <p:spPr>
          <a:xfrm>
            <a:off x="2002491" y="445982"/>
            <a:ext cx="3008313" cy="707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Je copie 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96A2A7A2-ECD2-487C-8CC6-92D762507948}"/>
              </a:ext>
            </a:extLst>
          </p:cNvPr>
          <p:cNvSpPr txBox="1">
            <a:spLocks/>
          </p:cNvSpPr>
          <p:nvPr/>
        </p:nvSpPr>
        <p:spPr>
          <a:xfrm>
            <a:off x="2197224" y="1461805"/>
            <a:ext cx="3008313" cy="5106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Lis attentivement le texte avant de le copier.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Prends ton temps pour le copier.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Corrige-toi.</a:t>
            </a:r>
            <a:endParaRPr kumimoji="0" lang="fr-FR" sz="28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E2 Je copie efficacement.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C23DE1E-F39B-457E-BCBC-2F890C3FEF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577910"/>
            <a:ext cx="4495195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DC178265-09FD-454E-935C-C27CB31BD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4679" y="384802"/>
            <a:ext cx="3008313" cy="779686"/>
          </a:xfrm>
        </p:spPr>
        <p:txBody>
          <a:bodyPr>
            <a:normAutofit/>
          </a:bodyPr>
          <a:lstStyle/>
          <a:p>
            <a:r>
              <a:rPr lang="fr-FR" sz="3200" b="1" dirty="0">
                <a:latin typeface="+mn-lt"/>
              </a:rPr>
              <a:t>Écrire un poème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C0DE6ECD-7B7A-4ECE-B70E-6AFD9B193ED5}"/>
              </a:ext>
            </a:extLst>
          </p:cNvPr>
          <p:cNvSpPr txBox="1">
            <a:spLocks/>
          </p:cNvSpPr>
          <p:nvPr/>
        </p:nvSpPr>
        <p:spPr>
          <a:xfrm>
            <a:off x="1854679" y="5876632"/>
            <a:ext cx="8229600" cy="72256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i="1">
                <a:solidFill>
                  <a:srgbClr val="00B050"/>
                </a:solidFill>
              </a:rPr>
              <a:t>E4 Je produis un écrit répondant à une consigne.</a:t>
            </a:r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1B5B1D8A-3EFE-4519-9292-EAB20F1BD296}"/>
              </a:ext>
            </a:extLst>
          </p:cNvPr>
          <p:cNvSpPr txBox="1">
            <a:spLocks/>
          </p:cNvSpPr>
          <p:nvPr/>
        </p:nvSpPr>
        <p:spPr>
          <a:xfrm>
            <a:off x="1854679" y="1509337"/>
            <a:ext cx="3008313" cy="40628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En binôme, écrivez un poème sur le thème de votre choix, en vous aidant de celui-ci. Les vers doivent rimer. </a:t>
            </a:r>
          </a:p>
          <a:p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Chacun écrit une strophe.</a:t>
            </a:r>
            <a:endParaRPr lang="fr-FR" sz="2400" i="1" dirty="0">
              <a:solidFill>
                <a:srgbClr val="00B050"/>
              </a:solidFill>
            </a:endParaRP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0676777-4938-4779-8D97-DB1C9BF3961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97271" y="3759870"/>
            <a:ext cx="1296144" cy="2082575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3F973C38-17F3-4DFC-8953-AE1260C30205}"/>
              </a:ext>
            </a:extLst>
          </p:cNvPr>
          <p:cNvSpPr txBox="1"/>
          <p:nvPr/>
        </p:nvSpPr>
        <p:spPr>
          <a:xfrm>
            <a:off x="5970120" y="505646"/>
            <a:ext cx="43204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accent1"/>
                </a:solidFill>
                <a:latin typeface="Freestyle Script" panose="030804020302050B0404" pitchFamily="66" charset="0"/>
              </a:rPr>
              <a:t>J'ai perdu ma force et ma vie,</a:t>
            </a:r>
          </a:p>
          <a:p>
            <a:r>
              <a:rPr lang="fr-FR" sz="3600" dirty="0">
                <a:solidFill>
                  <a:schemeClr val="accent1"/>
                </a:solidFill>
                <a:latin typeface="Freestyle Script" panose="030804020302050B0404" pitchFamily="66" charset="0"/>
              </a:rPr>
              <a:t>Et mes amis et ma gaieté;</a:t>
            </a:r>
          </a:p>
          <a:p>
            <a:r>
              <a:rPr lang="fr-FR" sz="3600" dirty="0">
                <a:solidFill>
                  <a:schemeClr val="accent1"/>
                </a:solidFill>
                <a:latin typeface="Freestyle Script" panose="030804020302050B0404" pitchFamily="66" charset="0"/>
              </a:rPr>
              <a:t>J'ai perdu jusqu'à la fierté</a:t>
            </a:r>
          </a:p>
          <a:p>
            <a:r>
              <a:rPr lang="fr-FR" sz="3600" dirty="0">
                <a:solidFill>
                  <a:schemeClr val="accent1"/>
                </a:solidFill>
                <a:latin typeface="Freestyle Script" panose="030804020302050B0404" pitchFamily="66" charset="0"/>
              </a:rPr>
              <a:t>Qui faisait croire à mon génie.</a:t>
            </a:r>
          </a:p>
          <a:p>
            <a:endParaRPr lang="fr-FR" sz="3600" dirty="0">
              <a:solidFill>
                <a:schemeClr val="accent1"/>
              </a:solidFill>
              <a:latin typeface="Freestyle Script" panose="030804020302050B0404" pitchFamily="66" charset="0"/>
            </a:endParaRPr>
          </a:p>
          <a:p>
            <a:r>
              <a:rPr lang="fr-FR" sz="3600" dirty="0">
                <a:solidFill>
                  <a:schemeClr val="accent1"/>
                </a:solidFill>
                <a:latin typeface="Freestyle Script" panose="030804020302050B0404" pitchFamily="66" charset="0"/>
              </a:rPr>
              <a:t>Quand j'ai connu la Vérité,</a:t>
            </a:r>
          </a:p>
          <a:p>
            <a:r>
              <a:rPr lang="fr-FR" sz="3600" dirty="0">
                <a:solidFill>
                  <a:schemeClr val="accent1"/>
                </a:solidFill>
                <a:latin typeface="Freestyle Script" panose="030804020302050B0404" pitchFamily="66" charset="0"/>
              </a:rPr>
              <a:t>J'ai cru que c'était une amie ;</a:t>
            </a:r>
          </a:p>
          <a:p>
            <a:r>
              <a:rPr lang="fr-FR" sz="3600" dirty="0">
                <a:solidFill>
                  <a:schemeClr val="accent1"/>
                </a:solidFill>
                <a:latin typeface="Freestyle Script" panose="030804020302050B0404" pitchFamily="66" charset="0"/>
              </a:rPr>
              <a:t>Quand je l'ai comprise et sentie,</a:t>
            </a:r>
          </a:p>
          <a:p>
            <a:r>
              <a:rPr lang="fr-FR" sz="3600" dirty="0">
                <a:solidFill>
                  <a:schemeClr val="accent1"/>
                </a:solidFill>
                <a:latin typeface="Freestyle Script" panose="030804020302050B0404" pitchFamily="66" charset="0"/>
              </a:rPr>
              <a:t>J'en étais déjà dégoûté</a:t>
            </a:r>
            <a:r>
              <a:rPr lang="fr-FR" sz="3600" dirty="0">
                <a:solidFill>
                  <a:schemeClr val="accent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pic>
        <p:nvPicPr>
          <p:cNvPr id="8" name="Espace réservé du contenu 4">
            <a:extLst>
              <a:ext uri="{FF2B5EF4-FFF2-40B4-BE49-F238E27FC236}">
                <a16:creationId xmlns:a16="http://schemas.microsoft.com/office/drawing/2014/main" id="{10BC2388-3707-4F6C-BA0A-8AAF809B6E6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8272" y="316820"/>
            <a:ext cx="6989012" cy="3712912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A2041CAC-2DD7-4D40-9129-1C903E231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9845" y="46883"/>
            <a:ext cx="8229600" cy="1143000"/>
          </a:xfrm>
        </p:spPr>
        <p:txBody>
          <a:bodyPr/>
          <a:lstStyle/>
          <a:p>
            <a:r>
              <a:rPr lang="fr-FR" b="1" dirty="0"/>
              <a:t>Une histoire de Noël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F023F49E-5A00-447B-A7C7-0120C92833A1}"/>
              </a:ext>
            </a:extLst>
          </p:cNvPr>
          <p:cNvSpPr txBox="1">
            <a:spLocks/>
          </p:cNvSpPr>
          <p:nvPr/>
        </p:nvSpPr>
        <p:spPr>
          <a:xfrm>
            <a:off x="2147978" y="3845212"/>
            <a:ext cx="8229600" cy="259228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Imagine ce qui pourrait tourner mal la nuit de Noël. </a:t>
            </a:r>
          </a:p>
          <a:p>
            <a:r>
              <a:rPr lang="fr-FR" sz="2200" dirty="0">
                <a:latin typeface="Calibri" panose="020F0502020204030204" pitchFamily="34" charset="0"/>
                <a:cs typeface="Times New Roman" panose="02020603050405020304" pitchFamily="18" charset="0"/>
              </a:rPr>
              <a:t>Qui sont les personnages de ton histoire ? Décris où et quand se passe l’histoire. </a:t>
            </a:r>
          </a:p>
          <a:p>
            <a:r>
              <a:rPr lang="fr-FR" sz="2200" dirty="0">
                <a:latin typeface="Calibri" panose="020F0502020204030204" pitchFamily="34" charset="0"/>
                <a:cs typeface="Times New Roman" panose="02020603050405020304" pitchFamily="18" charset="0"/>
              </a:rPr>
              <a:t>Quel est le problème ? </a:t>
            </a:r>
          </a:p>
          <a:p>
            <a:r>
              <a:rPr lang="fr-FR" sz="2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Comment le régler ? </a:t>
            </a:r>
          </a:p>
          <a:p>
            <a:r>
              <a:rPr lang="fr-FR" sz="2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Quelles aventures vont vivre tes héros pour résoudre cela et que l’histoire se termine bien ?</a:t>
            </a:r>
          </a:p>
          <a:p>
            <a:endParaRPr lang="fr-FR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F6B702C-0ADF-45C9-818B-32C3D8930BDB}"/>
              </a:ext>
            </a:extLst>
          </p:cNvPr>
          <p:cNvSpPr txBox="1"/>
          <p:nvPr/>
        </p:nvSpPr>
        <p:spPr>
          <a:xfrm>
            <a:off x="253716" y="6356514"/>
            <a:ext cx="6098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sz="1800" i="1" dirty="0">
                <a:solidFill>
                  <a:srgbClr val="00B050"/>
                </a:solidFill>
              </a:rPr>
              <a:t>E4 Je produis un écrit répondant à une consigne.</a:t>
            </a:r>
            <a:r>
              <a:rPr lang="fr-FR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45655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197</Words>
  <Application>Microsoft Office PowerPoint</Application>
  <PresentationFormat>Grand écran</PresentationFormat>
  <Paragraphs>38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Freestyle Script</vt:lpstr>
      <vt:lpstr>Thème Office</vt:lpstr>
      <vt:lpstr>Activités d’écriture</vt:lpstr>
      <vt:lpstr>Présentation PowerPoint</vt:lpstr>
      <vt:lpstr>Écrire un poème</vt:lpstr>
      <vt:lpstr>Une histoire de Noël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2021-10-06T21:40:47Z</dcterms:modified>
</cp:coreProperties>
</file>